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59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4EAFD4-2242-40C2-87D0-7FB69D3948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600" dirty="0"/>
              <a:t>Deslocamentos e possibilidades: Texto Digital e as marcas de sua história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E10DD8-1F0A-4CE0-B399-D236A08DB6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Mestranda: Nair Renata Amâncio</a:t>
            </a:r>
          </a:p>
          <a:p>
            <a:r>
              <a:rPr lang="pt-BR" dirty="0"/>
              <a:t>Orientadora: Profa. Dra. Rejane Rocha</a:t>
            </a:r>
          </a:p>
        </p:txBody>
      </p:sp>
    </p:spTree>
    <p:extLst>
      <p:ext uri="{BB962C8B-B14F-4D97-AF65-F5344CB8AC3E}">
        <p14:creationId xmlns:p14="http://schemas.microsoft.com/office/powerpoint/2010/main" val="3229099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8E7CC7-EF97-4A1C-BAEB-4FB71F3B6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Apresentação – Texto digital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9DC19D-2CE7-41BC-B9D3-8552BF783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4343400"/>
          </a:xfrm>
        </p:spPr>
        <p:txBody>
          <a:bodyPr>
            <a:normAutofit/>
          </a:bodyPr>
          <a:lstStyle/>
          <a:p>
            <a:r>
              <a:rPr lang="pt-BR" dirty="0"/>
              <a:t>Sediada na UFSC, há 15 anos, a </a:t>
            </a:r>
            <a:r>
              <a:rPr lang="pt-BR" i="1" dirty="0"/>
              <a:t>Revista Texto Digital </a:t>
            </a:r>
            <a:r>
              <a:rPr lang="pt-BR" dirty="0"/>
              <a:t>publica artigos, entrevistas e objetos digitais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Uma das características importantes da Revista é a divulgação de </a:t>
            </a:r>
            <a:r>
              <a:rPr lang="pt-BR" b="1" dirty="0"/>
              <a:t>Criações digitais </a:t>
            </a:r>
          </a:p>
          <a:p>
            <a:r>
              <a:rPr lang="pt-BR" dirty="0"/>
              <a:t>Entrevistas</a:t>
            </a:r>
          </a:p>
          <a:p>
            <a:r>
              <a:rPr lang="pt-BR" dirty="0"/>
              <a:t>Artigos </a:t>
            </a:r>
          </a:p>
          <a:p>
            <a:r>
              <a:rPr lang="pt-BR" dirty="0"/>
              <a:t>Objetos Digitais</a:t>
            </a:r>
          </a:p>
        </p:txBody>
      </p:sp>
    </p:spTree>
    <p:extLst>
      <p:ext uri="{BB962C8B-B14F-4D97-AF65-F5344CB8AC3E}">
        <p14:creationId xmlns:p14="http://schemas.microsoft.com/office/powerpoint/2010/main" val="871410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2D35B-AFDF-4BD5-9E70-1C3CADA02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Texto Digital como Representante da Literatura Digital Brasileira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207FDC-6158-4655-B1ED-99B9DD01E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171699"/>
            <a:ext cx="9753600" cy="45736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Porque podemos fazer essa afirmação?</a:t>
            </a:r>
          </a:p>
          <a:p>
            <a:pPr algn="just"/>
            <a:r>
              <a:rPr lang="pt-BR" dirty="0"/>
              <a:t>Nos estudos da Literatura Digital Brasileira a TD se configura como referência por sua característica (ACADÊMICA E INSTITUCIONAL). A revista não alcança somente a crítica e os pesquisadores interessados em compreender o que tem sido produzido no escopo da literatura digital, </a:t>
            </a:r>
            <a:r>
              <a:rPr lang="pt-BR" b="1" dirty="0"/>
              <a:t>mas também os artistas digitais.</a:t>
            </a:r>
          </a:p>
          <a:p>
            <a:pPr algn="just"/>
            <a:r>
              <a:rPr lang="pt-BR" dirty="0"/>
              <a:t>Entender o perfil desses criadores. </a:t>
            </a:r>
            <a:r>
              <a:rPr lang="pt-BR" b="1" dirty="0"/>
              <a:t>Hipótese </a:t>
            </a:r>
            <a:r>
              <a:rPr lang="pt-BR" dirty="0"/>
              <a:t>– Em sua maioria os objetos são produzidos por pesquisadores do tema, por quem consegue experimentar com o meio digital – algum domínio da técnica.  </a:t>
            </a:r>
          </a:p>
          <a:p>
            <a:pPr marL="0" indent="0" algn="just">
              <a:buNone/>
            </a:pPr>
            <a:r>
              <a:rPr lang="pt-BR" dirty="0"/>
              <a:t>Isso significa que há uma mudança no perfil de quem produz arte no Brasil.</a:t>
            </a:r>
          </a:p>
          <a:p>
            <a:r>
              <a:rPr lang="pt-BR" dirty="0"/>
              <a:t>A decisão de acolher em suas páginas criações digitais e entrevistas com criadores marca o espaço que a TD tem construído para si. (Representa a história porque dá conta de 3 instâncias participes do circuito literário)</a:t>
            </a:r>
          </a:p>
          <a:p>
            <a:r>
              <a:rPr lang="pt-BR" dirty="0"/>
              <a:t>Questões de legitimação – única revista brasileira, sediada por uma universidade publica e mantida por um Núcleo de pesquisa em informática.</a:t>
            </a:r>
          </a:p>
        </p:txBody>
      </p:sp>
    </p:spTree>
    <p:extLst>
      <p:ext uri="{BB962C8B-B14F-4D97-AF65-F5344CB8AC3E}">
        <p14:creationId xmlns:p14="http://schemas.microsoft.com/office/powerpoint/2010/main" val="336281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B9D86-79D8-4567-824D-B3FFC21D1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História e memória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46CA03-91E7-4B42-B883-4CDB3D9AE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29"/>
            <a:ext cx="9601200" cy="4744279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A TD se coloca diante de nós como um acervo\arquivo e suas páginas contam a história do que foi produzido, teorizado e pensado por </a:t>
            </a:r>
            <a:r>
              <a:rPr lang="pt-BR" b="1" dirty="0"/>
              <a:t>artistas </a:t>
            </a:r>
            <a:r>
              <a:rPr lang="pt-BR" dirty="0"/>
              <a:t>ao longo desses 15 anos de publicação. As publicações da revista que estão </a:t>
            </a:r>
            <a:r>
              <a:rPr lang="pt-BR" b="1" dirty="0"/>
              <a:t>armazenadas</a:t>
            </a:r>
            <a:r>
              <a:rPr lang="pt-BR" dirty="0"/>
              <a:t> na plataforma </a:t>
            </a:r>
            <a:r>
              <a:rPr lang="pt-BR" i="1" dirty="0" err="1"/>
              <a:t>Seer</a:t>
            </a:r>
            <a:r>
              <a:rPr lang="pt-BR" i="1" dirty="0"/>
              <a:t> </a:t>
            </a:r>
            <a:r>
              <a:rPr lang="pt-BR" dirty="0"/>
              <a:t>constituem uma forma de armazenamento do que foi produzido. </a:t>
            </a:r>
          </a:p>
          <a:p>
            <a:pPr marL="0" indent="0">
              <a:buNone/>
            </a:pPr>
            <a:r>
              <a:rPr lang="pt-BR" dirty="0"/>
              <a:t>Por meio da análise da revista pretendemos compreender a </a:t>
            </a:r>
            <a:r>
              <a:rPr lang="pt-BR" b="1" dirty="0"/>
              <a:t>história da literatura digital </a:t>
            </a:r>
            <a:r>
              <a:rPr lang="pt-BR" dirty="0"/>
              <a:t>e depreender conceitos.</a:t>
            </a:r>
          </a:p>
          <a:p>
            <a:pPr marL="0" indent="0">
              <a:buNone/>
            </a:pPr>
            <a:r>
              <a:rPr lang="pt-BR" dirty="0"/>
              <a:t>Metodologia própria a ser desenvolvida no decorrer do projeto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905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17E845-50C8-414B-BA24-F301FDEB4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Contribuições com o Repositório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54EB08-C639-40C7-9DC6-067B49A5F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167809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O projeto de construção do Repositório da Literatura digital Brasileira tem enfrentado desafios  teóricos, metodológicos e operacionais. Objetivamos com o estudo da </a:t>
            </a:r>
            <a:r>
              <a:rPr lang="pt-BR" i="1" dirty="0"/>
              <a:t>Revista Texto Digital </a:t>
            </a:r>
            <a:r>
              <a:rPr lang="pt-BR" dirty="0"/>
              <a:t>contribuir para a construção de um referencial teórico </a:t>
            </a:r>
            <a:r>
              <a:rPr lang="pt-BR" b="1" dirty="0"/>
              <a:t>específico</a:t>
            </a:r>
            <a:r>
              <a:rPr lang="pt-BR" dirty="0"/>
              <a:t> da literatura digital </a:t>
            </a:r>
            <a:r>
              <a:rPr lang="pt-BR" b="1" dirty="0"/>
              <a:t>brasileira</a:t>
            </a:r>
            <a:r>
              <a:rPr lang="pt-BR" dirty="0"/>
              <a:t>, uma vez que a maioria das produções que se debruçam sobre o tema são produzidas e pensadas para o cenário internacional, predominantemente norte-americano. </a:t>
            </a:r>
          </a:p>
          <a:p>
            <a:pPr algn="just"/>
            <a:r>
              <a:rPr lang="pt-BR" dirty="0"/>
              <a:t> Da seção de Criações digitais: Delinearemos as características das criações digitais publicadas na Texto Digital, o que nos permitirá compreender as características das produções brasileiras. </a:t>
            </a:r>
          </a:p>
          <a:p>
            <a:pPr algn="just"/>
            <a:r>
              <a:rPr lang="pt-BR" dirty="0"/>
              <a:t> Da seção entrevista com criadores: Compreender o que os primeiros produtores dessa nova literatura colocam em questão ao falar de suas produções </a:t>
            </a:r>
          </a:p>
          <a:p>
            <a:pPr algn="just"/>
            <a:r>
              <a:rPr lang="pt-BR" dirty="0"/>
              <a:t>Desse modo, as categorias extraídas das análises podem vir a funcionar como operadores metodológico para o estudo dos objetos já mapeados pelo projeto do repositório.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8964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52F958-20A6-4350-8CA7-E91489738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3D9CD2-263E-46B4-B2C1-F380C1D95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Em se tratando da nossa esfera de discussão, que é a literatura digital brasileira, uma produção emergente, pouco conhecida e reconhecida, como propor um conceito que seja suficientemente amplo para abarcar uma produção tão variada e, ao mesmo tempo, suficientemente ajustado para descrever adequadamente as especificidades dessa produção em relação à produção literária contemporânea, que se inscreve e que se lê no contexto impresso, e em relação à produção literária digital de outros países? (ROCHA, 2019, no prelo). </a:t>
            </a:r>
          </a:p>
        </p:txBody>
      </p:sp>
    </p:spTree>
    <p:extLst>
      <p:ext uri="{BB962C8B-B14F-4D97-AF65-F5344CB8AC3E}">
        <p14:creationId xmlns:p14="http://schemas.microsoft.com/office/powerpoint/2010/main" val="2228999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DB4097-9A15-4CA9-B9AF-F4509B46E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Questões que fundamentam a pesquisa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AA8CBD-B055-4303-8F5F-35ABDF8E9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74574"/>
            <a:ext cx="9601200" cy="457200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O que se compreende por literatura, ocidentalmente, está intimamente relacionado com condições de contorno especificas, inerentes à emergência e popularização da cultura impressa. Tais condições de contorno são históricas, sociais, culturais e, também - o que é muito importante para as reflexões [deste projeto ]- técnicas, uma vez que os dispositivos em que se produzem e se leem textos não são, acreditamos, transparentes, mas sim parte constitutiva do seu processo de significação. Assim, na medida em que as condições de contorno se modificam, não é descabido questionar </a:t>
            </a:r>
            <a:r>
              <a:rPr lang="pt-BR" u="sng" dirty="0"/>
              <a:t>se as categorias e parâmetros que ajudaram, ao longo dos séculos, a circunscrever o conceito de literatura</a:t>
            </a:r>
            <a:r>
              <a:rPr lang="pt-BR" dirty="0"/>
              <a:t>, também não se modificariam, exigindo do analista o esforço e a coragem de repensar tais categorias e parâmetros para melhor ler as obras que têm surgido no contexto digital. (ROCHA, 2017, p.9)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4452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6E83B-569F-481E-A362-27B8BCC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Deslocamento da crítica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10E403-1946-4F8A-B399-7A261FD25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0352" lvl="1" indent="0">
              <a:buNone/>
            </a:pPr>
            <a:endParaRPr lang="pt-BR" dirty="0"/>
          </a:p>
          <a:p>
            <a:pPr marL="530352" lvl="1" indent="0" algn="just">
              <a:buNone/>
            </a:pPr>
            <a:r>
              <a:rPr lang="pt-BR" dirty="0"/>
              <a:t>Para que um novo conceito de literatura seja colocado em questão é preciso considerar que o conceito de literatura ao qual nos referimos atualmente ao falar de literatura foi construído e consolidado mediante um contexto específico. Assim como as categorias que circundam o conceito: autor, obra, originalidade. </a:t>
            </a:r>
          </a:p>
          <a:p>
            <a:pPr marL="530352" lvl="1" indent="0">
              <a:buNone/>
            </a:pPr>
            <a:r>
              <a:rPr lang="pt-BR" b="1" dirty="0"/>
              <a:t>Perspectiva epistemológica que parte dos estudos culturais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6116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4C0B2F-A9AE-414F-B716-6507910F1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Bibliografia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9C73B8-9F5A-4869-BEB3-B9885DAD8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435" y="1391477"/>
            <a:ext cx="9846365" cy="5353879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REVISTA TEXTO DIGITAL. 2004-2018, 14 Volumes. Disponível em: https://periodicos.ufsc.br/</a:t>
            </a:r>
            <a:r>
              <a:rPr lang="pt-BR" dirty="0" err="1"/>
              <a:t>index.php</a:t>
            </a:r>
            <a:r>
              <a:rPr lang="pt-BR" dirty="0"/>
              <a:t>/</a:t>
            </a:r>
            <a:r>
              <a:rPr lang="pt-BR" dirty="0" err="1"/>
              <a:t>textodigital</a:t>
            </a:r>
            <a:r>
              <a:rPr lang="pt-BR" dirty="0"/>
              <a:t>. Consultada em 24 de junho de 2018. </a:t>
            </a:r>
          </a:p>
          <a:p>
            <a:r>
              <a:rPr lang="pt-BR" dirty="0"/>
              <a:t>ROCHA, Rejane Cristina. Além do livro: Literatura e Novas Mídias. Revista Estudos de literatura brasileira contemporânea, n. 47, p. 11-17, jan./jun. 2016. </a:t>
            </a:r>
          </a:p>
          <a:p>
            <a:r>
              <a:rPr lang="pt-BR" dirty="0"/>
              <a:t>_______. Contribuições para uma reflexão sobre a literatura em contexto digital. Revista da </a:t>
            </a:r>
            <a:r>
              <a:rPr lang="pt-BR" dirty="0" err="1"/>
              <a:t>Anpoll</a:t>
            </a:r>
            <a:r>
              <a:rPr lang="pt-BR" dirty="0"/>
              <a:t> nº 36, p. 160-186, Florianópolis, Jan./Jun. 2014 </a:t>
            </a:r>
          </a:p>
          <a:p>
            <a:r>
              <a:rPr lang="pt-BR" dirty="0"/>
              <a:t>_______. A literatura no contexto digital: </a:t>
            </a:r>
            <a:r>
              <a:rPr lang="pt-BR" dirty="0" err="1"/>
              <a:t>desáfio</a:t>
            </a:r>
            <a:r>
              <a:rPr lang="pt-BR" dirty="0"/>
              <a:t> ao literário. Pós doutoramento (relatório), 2018. </a:t>
            </a:r>
          </a:p>
          <a:p>
            <a:r>
              <a:rPr lang="pt-BR" dirty="0"/>
              <a:t>_______. "Monstro esperançoso": a respeito de Oratório, de André </a:t>
            </a:r>
            <a:r>
              <a:rPr lang="pt-BR" dirty="0" err="1"/>
              <a:t>Vallias</a:t>
            </a:r>
            <a:r>
              <a:rPr lang="pt-BR" dirty="0"/>
              <a:t>. </a:t>
            </a:r>
            <a:r>
              <a:rPr lang="pt-BR" i="1" dirty="0"/>
              <a:t>Revista Estudos de literatura brasileira contemporânea</a:t>
            </a:r>
            <a:r>
              <a:rPr lang="pt-BR" dirty="0"/>
              <a:t>, n. 47, </a:t>
            </a:r>
            <a:r>
              <a:rPr lang="pt-BR" dirty="0" err="1"/>
              <a:t>jan-jun</a:t>
            </a:r>
            <a:r>
              <a:rPr lang="pt-BR" dirty="0"/>
              <a:t> 2016. Disponível em: http://dx.doi.org/10.1590/2316-4018478. </a:t>
            </a:r>
          </a:p>
          <a:p>
            <a:r>
              <a:rPr lang="pt-BR" dirty="0"/>
              <a:t>_______. Em que páginas você lê? Aspectos da leitura na contemporaneidade digital. In: HOSSNE, Andrea Saad; NAKAGOME, </a:t>
            </a:r>
            <a:r>
              <a:rPr lang="pt-BR" dirty="0" err="1"/>
              <a:t>Patricia</a:t>
            </a:r>
            <a:r>
              <a:rPr lang="pt-BR" dirty="0"/>
              <a:t> Trindade. (Org.). Leitores e leituras na contemporaneidade. Araraquara: Letraria, 2019. </a:t>
            </a:r>
          </a:p>
          <a:p>
            <a:r>
              <a:rPr lang="pt-BR" dirty="0"/>
              <a:t>_______. 1, 2, 3...testando: Literatura digital, no Brasil, hoje. In: SOARES, Leonardo. </a:t>
            </a:r>
            <a:r>
              <a:rPr lang="pt-BR" i="1" dirty="0"/>
              <a:t>Interfaces: literatura, artes e mídia</a:t>
            </a:r>
            <a:r>
              <a:rPr lang="pt-BR" dirty="0"/>
              <a:t>. Uberlândia: EDUFU. (no prelo). </a:t>
            </a:r>
          </a:p>
        </p:txBody>
      </p:sp>
    </p:spTree>
    <p:extLst>
      <p:ext uri="{BB962C8B-B14F-4D97-AF65-F5344CB8AC3E}">
        <p14:creationId xmlns:p14="http://schemas.microsoft.com/office/powerpoint/2010/main" val="4055741015"/>
      </p:ext>
    </p:extLst>
  </p:cSld>
  <p:clrMapOvr>
    <a:masterClrMapping/>
  </p:clrMapOvr>
</p:sld>
</file>

<file path=ppt/theme/theme1.xml><?xml version="1.0" encoding="utf-8"?>
<a:theme xmlns:a="http://schemas.openxmlformats.org/drawingml/2006/main" name="Corta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TM10001105[[fn=Corte]]</Template>
  <TotalTime>785</TotalTime>
  <Words>1033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1" baseType="lpstr">
      <vt:lpstr>Franklin Gothic Book</vt:lpstr>
      <vt:lpstr>Cortar</vt:lpstr>
      <vt:lpstr>Deslocamentos e possibilidades: Texto Digital e as marcas de sua história</vt:lpstr>
      <vt:lpstr>Apresentação – Texto digital</vt:lpstr>
      <vt:lpstr>A Texto Digital como Representante da Literatura Digital Brasileira</vt:lpstr>
      <vt:lpstr>História e memória </vt:lpstr>
      <vt:lpstr>Contribuições com o Repositório </vt:lpstr>
      <vt:lpstr>Apresentação do PowerPoint</vt:lpstr>
      <vt:lpstr>Questões que fundamentam a pesquisa</vt:lpstr>
      <vt:lpstr>Deslocamento da crítica</vt:lpstr>
      <vt:lpstr>Bibliografia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Deslocamentos e possibilidades: Texto Digital e as marcar de sua história</dc:title>
  <dc:creator>Renata Amancio</dc:creator>
  <cp:lastModifiedBy>Renata Amancio</cp:lastModifiedBy>
  <cp:revision>20</cp:revision>
  <dcterms:created xsi:type="dcterms:W3CDTF">2019-05-26T17:40:52Z</dcterms:created>
  <dcterms:modified xsi:type="dcterms:W3CDTF">2021-02-04T15:37:43Z</dcterms:modified>
</cp:coreProperties>
</file>